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88825" cy="6858000"/>
  <p:notesSz cx="9601200" cy="15087600"/>
  <p:defaultTextStyle>
    <a:defPPr>
      <a:defRPr lang="en-US"/>
    </a:defPPr>
    <a:lvl1pPr marL="0" algn="l" defTabSz="136529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2645" algn="l" defTabSz="136529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65291" algn="l" defTabSz="136529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47936" algn="l" defTabSz="136529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30581" algn="l" defTabSz="136529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13227" algn="l" defTabSz="136529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95872" algn="l" defTabSz="136529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78517" algn="l" defTabSz="136529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61163" algn="l" defTabSz="136529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62EB9A-8E8C-4219-958E-862546560556}" v="80" dt="2021-10-04T19:53:03.643"/>
    <p1510:client id="{FE38CE83-351D-40B5-8312-5B609B9694FE}" v="5" dt="2021-12-06T19:03:22.2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6163" autoAdjust="0"/>
  </p:normalViewPr>
  <p:slideViewPr>
    <p:cSldViewPr>
      <p:cViewPr varScale="1">
        <p:scale>
          <a:sx n="111" d="100"/>
          <a:sy n="111" d="100"/>
        </p:scale>
        <p:origin x="876" y="96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yne Diez" clId="Web-{FE38CE83-351D-40B5-8312-5B609B9694FE}"/>
    <pc:docChg chg="modSld">
      <pc:chgData name="Payne Diez" userId="" providerId="" clId="Web-{FE38CE83-351D-40B5-8312-5B609B9694FE}" dt="2021-12-06T19:03:22.237" v="4" actId="14100"/>
      <pc:docMkLst>
        <pc:docMk/>
      </pc:docMkLst>
      <pc:sldChg chg="delSp modSp">
        <pc:chgData name="Payne Diez" userId="" providerId="" clId="Web-{FE38CE83-351D-40B5-8312-5B609B9694FE}" dt="2021-12-06T19:03:22.237" v="4" actId="14100"/>
        <pc:sldMkLst>
          <pc:docMk/>
          <pc:sldMk cId="3361177836" sldId="256"/>
        </pc:sldMkLst>
        <pc:spChg chg="del">
          <ac:chgData name="Payne Diez" userId="" providerId="" clId="Web-{FE38CE83-351D-40B5-8312-5B609B9694FE}" dt="2021-12-06T19:02:38.721" v="2"/>
          <ac:spMkLst>
            <pc:docMk/>
            <pc:sldMk cId="3361177836" sldId="256"/>
            <ac:spMk id="80" creationId="{00000000-0000-0000-0000-000000000000}"/>
          </ac:spMkLst>
        </pc:spChg>
        <pc:spChg chg="mod">
          <ac:chgData name="Payne Diez" userId="" providerId="" clId="Web-{FE38CE83-351D-40B5-8312-5B609B9694FE}" dt="2021-12-06T18:59:12.186" v="0" actId="14100"/>
          <ac:spMkLst>
            <pc:docMk/>
            <pc:sldMk cId="3361177836" sldId="256"/>
            <ac:spMk id="100" creationId="{00000000-0000-0000-0000-000000000000}"/>
          </ac:spMkLst>
        </pc:spChg>
        <pc:spChg chg="mod">
          <ac:chgData name="Payne Diez" userId="" providerId="" clId="Web-{FE38CE83-351D-40B5-8312-5B609B9694FE}" dt="2021-12-06T19:03:22.237" v="4" actId="14100"/>
          <ac:spMkLst>
            <pc:docMk/>
            <pc:sldMk cId="3361177836" sldId="256"/>
            <ac:spMk id="101" creationId="{00000000-0000-0000-0000-000000000000}"/>
          </ac:spMkLst>
        </pc:spChg>
      </pc:sldChg>
    </pc:docChg>
  </pc:docChgLst>
  <pc:docChgLst>
    <pc:chgData name="Eric Seiler" clId="Web-{2C62EB9A-8E8C-4219-958E-862546560556}"/>
    <pc:docChg chg="modSld">
      <pc:chgData name="Eric Seiler" userId="" providerId="" clId="Web-{2C62EB9A-8E8C-4219-958E-862546560556}" dt="2021-10-04T19:53:03.643" v="44" actId="20577"/>
      <pc:docMkLst>
        <pc:docMk/>
      </pc:docMkLst>
      <pc:sldChg chg="addSp delSp modSp">
        <pc:chgData name="Eric Seiler" userId="" providerId="" clId="Web-{2C62EB9A-8E8C-4219-958E-862546560556}" dt="2021-10-04T19:53:03.643" v="44" actId="20577"/>
        <pc:sldMkLst>
          <pc:docMk/>
          <pc:sldMk cId="3361177836" sldId="256"/>
        </pc:sldMkLst>
        <pc:spChg chg="mod">
          <ac:chgData name="Eric Seiler" userId="" providerId="" clId="Web-{2C62EB9A-8E8C-4219-958E-862546560556}" dt="2021-10-04T19:52:50.846" v="41" actId="20577"/>
          <ac:spMkLst>
            <pc:docMk/>
            <pc:sldMk cId="3361177836" sldId="256"/>
            <ac:spMk id="66" creationId="{00000000-0000-0000-0000-000000000000}"/>
          </ac:spMkLst>
        </pc:spChg>
        <pc:spChg chg="mod">
          <ac:chgData name="Eric Seiler" userId="" providerId="" clId="Web-{2C62EB9A-8E8C-4219-958E-862546560556}" dt="2021-10-04T19:52:58.112" v="42" actId="20577"/>
          <ac:spMkLst>
            <pc:docMk/>
            <pc:sldMk cId="3361177836" sldId="256"/>
            <ac:spMk id="67" creationId="{00000000-0000-0000-0000-000000000000}"/>
          </ac:spMkLst>
        </pc:spChg>
        <pc:spChg chg="mod">
          <ac:chgData name="Eric Seiler" userId="" providerId="" clId="Web-{2C62EB9A-8E8C-4219-958E-862546560556}" dt="2021-10-04T19:53:03.643" v="44" actId="20577"/>
          <ac:spMkLst>
            <pc:docMk/>
            <pc:sldMk cId="3361177836" sldId="256"/>
            <ac:spMk id="68" creationId="{00000000-0000-0000-0000-000000000000}"/>
          </ac:spMkLst>
        </pc:spChg>
        <pc:spChg chg="mod">
          <ac:chgData name="Eric Seiler" userId="" providerId="" clId="Web-{2C62EB9A-8E8C-4219-958E-862546560556}" dt="2021-10-04T19:48:11.902" v="16" actId="20577"/>
          <ac:spMkLst>
            <pc:docMk/>
            <pc:sldMk cId="3361177836" sldId="256"/>
            <ac:spMk id="82" creationId="{00000000-0000-0000-0000-000000000000}"/>
          </ac:spMkLst>
        </pc:spChg>
        <pc:spChg chg="mod">
          <ac:chgData name="Eric Seiler" userId="" providerId="" clId="Web-{2C62EB9A-8E8C-4219-958E-862546560556}" dt="2021-10-04T19:46:36.103" v="4" actId="1076"/>
          <ac:spMkLst>
            <pc:docMk/>
            <pc:sldMk cId="3361177836" sldId="256"/>
            <ac:spMk id="99" creationId="{00000000-0000-0000-0000-000000000000}"/>
          </ac:spMkLst>
        </pc:spChg>
        <pc:spChg chg="mod">
          <ac:chgData name="Eric Seiler" userId="" providerId="" clId="Web-{2C62EB9A-8E8C-4219-958E-862546560556}" dt="2021-10-04T19:50:33.139" v="20" actId="20577"/>
          <ac:spMkLst>
            <pc:docMk/>
            <pc:sldMk cId="3361177836" sldId="256"/>
            <ac:spMk id="112" creationId="{00000000-0000-0000-0000-000000000000}"/>
          </ac:spMkLst>
        </pc:spChg>
        <pc:spChg chg="mod">
          <ac:chgData name="Eric Seiler" userId="" providerId="" clId="Web-{2C62EB9A-8E8C-4219-958E-862546560556}" dt="2021-10-04T19:47:51.636" v="12" actId="20577"/>
          <ac:spMkLst>
            <pc:docMk/>
            <pc:sldMk cId="3361177836" sldId="256"/>
            <ac:spMk id="117" creationId="{00000000-0000-0000-0000-000000000000}"/>
          </ac:spMkLst>
        </pc:spChg>
        <pc:spChg chg="add del mod">
          <ac:chgData name="Eric Seiler" userId="" providerId="" clId="Web-{2C62EB9A-8E8C-4219-958E-862546560556}" dt="2021-10-04T19:51:53.126" v="37" actId="20577"/>
          <ac:spMkLst>
            <pc:docMk/>
            <pc:sldMk cId="3361177836" sldId="256"/>
            <ac:spMk id="139" creationId="{00000000-0000-0000-0000-000000000000}"/>
          </ac:spMkLst>
        </pc:spChg>
        <pc:cxnChg chg="mod">
          <ac:chgData name="Eric Seiler" userId="" providerId="" clId="Web-{2C62EB9A-8E8C-4219-958E-862546560556}" dt="2021-10-04T19:45:30.070" v="3" actId="1076"/>
          <ac:cxnSpMkLst>
            <pc:docMk/>
            <pc:sldMk cId="3361177836" sldId="256"/>
            <ac:cxnSpMk id="105" creationId="{00000000-0000-0000-0000-000000000000}"/>
          </ac:cxnSpMkLst>
        </pc:cxn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4160520" cy="757000"/>
          </a:xfrm>
          <a:prstGeom prst="rect">
            <a:avLst/>
          </a:prstGeom>
        </p:spPr>
        <p:txBody>
          <a:bodyPr vert="horz" lIns="159044" tIns="79521" rIns="159044" bIns="79521" rtlCol="0"/>
          <a:lstStyle>
            <a:lvl1pPr algn="l">
              <a:defRPr sz="2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9" y="4"/>
            <a:ext cx="4160520" cy="757000"/>
          </a:xfrm>
          <a:prstGeom prst="rect">
            <a:avLst/>
          </a:prstGeom>
        </p:spPr>
        <p:txBody>
          <a:bodyPr vert="horz" lIns="159044" tIns="79521" rIns="159044" bIns="79521" rtlCol="0"/>
          <a:lstStyle>
            <a:lvl1pPr algn="r">
              <a:defRPr sz="2200"/>
            </a:lvl1pPr>
          </a:lstStyle>
          <a:p>
            <a:fld id="{AE70C3FC-C9E7-4E54-B4F4-47DE2E6EF614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7813" y="1885950"/>
            <a:ext cx="9045575" cy="509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59044" tIns="79521" rIns="159044" bIns="7952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1" y="7260911"/>
            <a:ext cx="7680960" cy="5940743"/>
          </a:xfrm>
          <a:prstGeom prst="rect">
            <a:avLst/>
          </a:prstGeom>
        </p:spPr>
        <p:txBody>
          <a:bodyPr vert="horz" lIns="159044" tIns="79521" rIns="159044" bIns="7952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30605"/>
            <a:ext cx="4160520" cy="756998"/>
          </a:xfrm>
          <a:prstGeom prst="rect">
            <a:avLst/>
          </a:prstGeom>
        </p:spPr>
        <p:txBody>
          <a:bodyPr vert="horz" lIns="159044" tIns="79521" rIns="159044" bIns="79521" rtlCol="0" anchor="b"/>
          <a:lstStyle>
            <a:lvl1pPr algn="l">
              <a:defRPr sz="2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9" y="14330605"/>
            <a:ext cx="4160520" cy="756998"/>
          </a:xfrm>
          <a:prstGeom prst="rect">
            <a:avLst/>
          </a:prstGeom>
        </p:spPr>
        <p:txBody>
          <a:bodyPr vert="horz" lIns="159044" tIns="79521" rIns="159044" bIns="79521" rtlCol="0" anchor="b"/>
          <a:lstStyle>
            <a:lvl1pPr algn="r">
              <a:defRPr sz="2200"/>
            </a:lvl1pPr>
          </a:lstStyle>
          <a:p>
            <a:fld id="{D2FF9E29-E4EA-495E-9287-7BA6880B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96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F9E29-E4EA-495E-9287-7BA6880B39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71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3" y="2130426"/>
            <a:ext cx="10360501" cy="14700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82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65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47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30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13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95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78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61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1EA3-90F5-467C-8193-910E58B18FB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EE9B-F980-47E7-9BF4-EF6BD20A0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63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1EA3-90F5-467C-8193-910E58B18FB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EE9B-F980-47E7-9BF4-EF6BD20A0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63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06375"/>
            <a:ext cx="2742486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06375"/>
            <a:ext cx="802431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1EA3-90F5-467C-8193-910E58B18FB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EE9B-F980-47E7-9BF4-EF6BD20A0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7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1EA3-90F5-467C-8193-910E58B18FB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EE9B-F980-47E7-9BF4-EF6BD20A0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7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4" y="4406901"/>
            <a:ext cx="10360501" cy="1362075"/>
          </a:xfrm>
        </p:spPr>
        <p:txBody>
          <a:bodyPr anchor="t"/>
          <a:lstStyle>
            <a:lvl1pPr algn="l">
              <a:defRPr sz="6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4" y="2906714"/>
            <a:ext cx="10360501" cy="1500187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82645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6529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4793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3058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1322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958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785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6116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1EA3-90F5-467C-8193-910E58B18FB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EE9B-F980-47E7-9BF4-EF6BD20A0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04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200151"/>
            <a:ext cx="5383398" cy="3394075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200151"/>
            <a:ext cx="5383398" cy="3394075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1EA3-90F5-467C-8193-910E58B18FB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EE9B-F980-47E7-9BF4-EF6BD20A0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64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4639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4"/>
            <a:ext cx="5385514" cy="639763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2645" indent="0">
              <a:buNone/>
              <a:defRPr sz="3000" b="1"/>
            </a:lvl2pPr>
            <a:lvl3pPr marL="1365291" indent="0">
              <a:buNone/>
              <a:defRPr sz="2700" b="1"/>
            </a:lvl3pPr>
            <a:lvl4pPr marL="2047936" indent="0">
              <a:buNone/>
              <a:defRPr sz="2400" b="1"/>
            </a:lvl4pPr>
            <a:lvl5pPr marL="2730581" indent="0">
              <a:buNone/>
              <a:defRPr sz="2400" b="1"/>
            </a:lvl5pPr>
            <a:lvl6pPr marL="3413227" indent="0">
              <a:buNone/>
              <a:defRPr sz="2400" b="1"/>
            </a:lvl6pPr>
            <a:lvl7pPr marL="4095872" indent="0">
              <a:buNone/>
              <a:defRPr sz="2400" b="1"/>
            </a:lvl7pPr>
            <a:lvl8pPr marL="4778517" indent="0">
              <a:buNone/>
              <a:defRPr sz="2400" b="1"/>
            </a:lvl8pPr>
            <a:lvl9pPr marL="5461163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4"/>
            <a:ext cx="5387630" cy="639763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2645" indent="0">
              <a:buNone/>
              <a:defRPr sz="3000" b="1"/>
            </a:lvl2pPr>
            <a:lvl3pPr marL="1365291" indent="0">
              <a:buNone/>
              <a:defRPr sz="2700" b="1"/>
            </a:lvl3pPr>
            <a:lvl4pPr marL="2047936" indent="0">
              <a:buNone/>
              <a:defRPr sz="2400" b="1"/>
            </a:lvl4pPr>
            <a:lvl5pPr marL="2730581" indent="0">
              <a:buNone/>
              <a:defRPr sz="2400" b="1"/>
            </a:lvl5pPr>
            <a:lvl6pPr marL="3413227" indent="0">
              <a:buNone/>
              <a:defRPr sz="2400" b="1"/>
            </a:lvl6pPr>
            <a:lvl7pPr marL="4095872" indent="0">
              <a:buNone/>
              <a:defRPr sz="2400" b="1"/>
            </a:lvl7pPr>
            <a:lvl8pPr marL="4778517" indent="0">
              <a:buNone/>
              <a:defRPr sz="2400" b="1"/>
            </a:lvl8pPr>
            <a:lvl9pPr marL="5461163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1EA3-90F5-467C-8193-910E58B18FB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EE9B-F980-47E7-9BF4-EF6BD20A0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1EA3-90F5-467C-8193-910E58B18FB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EE9B-F980-47E7-9BF4-EF6BD20A0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9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1EA3-90F5-467C-8193-910E58B18FB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EE9B-F980-47E7-9BF4-EF6BD20A0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8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4" y="273050"/>
            <a:ext cx="4010039" cy="1162051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4" y="1435102"/>
            <a:ext cx="4010039" cy="4691063"/>
          </a:xfrm>
        </p:spPr>
        <p:txBody>
          <a:bodyPr/>
          <a:lstStyle>
            <a:lvl1pPr marL="0" indent="0">
              <a:buNone/>
              <a:defRPr sz="2100"/>
            </a:lvl1pPr>
            <a:lvl2pPr marL="682645" indent="0">
              <a:buNone/>
              <a:defRPr sz="1800"/>
            </a:lvl2pPr>
            <a:lvl3pPr marL="1365291" indent="0">
              <a:buNone/>
              <a:defRPr sz="1500"/>
            </a:lvl3pPr>
            <a:lvl4pPr marL="2047936" indent="0">
              <a:buNone/>
              <a:defRPr sz="1300"/>
            </a:lvl4pPr>
            <a:lvl5pPr marL="2730581" indent="0">
              <a:buNone/>
              <a:defRPr sz="1300"/>
            </a:lvl5pPr>
            <a:lvl6pPr marL="3413227" indent="0">
              <a:buNone/>
              <a:defRPr sz="1300"/>
            </a:lvl6pPr>
            <a:lvl7pPr marL="4095872" indent="0">
              <a:buNone/>
              <a:defRPr sz="1300"/>
            </a:lvl7pPr>
            <a:lvl8pPr marL="4778517" indent="0">
              <a:buNone/>
              <a:defRPr sz="1300"/>
            </a:lvl8pPr>
            <a:lvl9pPr marL="5461163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1EA3-90F5-467C-8193-910E58B18FB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EE9B-F980-47E7-9BF4-EF6BD20A0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8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6" y="4800600"/>
            <a:ext cx="7313295" cy="566739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6" y="612775"/>
            <a:ext cx="7313295" cy="4114800"/>
          </a:xfrm>
        </p:spPr>
        <p:txBody>
          <a:bodyPr/>
          <a:lstStyle>
            <a:lvl1pPr marL="0" indent="0">
              <a:buNone/>
              <a:defRPr sz="4800"/>
            </a:lvl1pPr>
            <a:lvl2pPr marL="682645" indent="0">
              <a:buNone/>
              <a:defRPr sz="4200"/>
            </a:lvl2pPr>
            <a:lvl3pPr marL="1365291" indent="0">
              <a:buNone/>
              <a:defRPr sz="3600"/>
            </a:lvl3pPr>
            <a:lvl4pPr marL="2047936" indent="0">
              <a:buNone/>
              <a:defRPr sz="3000"/>
            </a:lvl4pPr>
            <a:lvl5pPr marL="2730581" indent="0">
              <a:buNone/>
              <a:defRPr sz="3000"/>
            </a:lvl5pPr>
            <a:lvl6pPr marL="3413227" indent="0">
              <a:buNone/>
              <a:defRPr sz="3000"/>
            </a:lvl6pPr>
            <a:lvl7pPr marL="4095872" indent="0">
              <a:buNone/>
              <a:defRPr sz="3000"/>
            </a:lvl7pPr>
            <a:lvl8pPr marL="4778517" indent="0">
              <a:buNone/>
              <a:defRPr sz="3000"/>
            </a:lvl8pPr>
            <a:lvl9pPr marL="5461163" indent="0">
              <a:buNone/>
              <a:defRPr sz="3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6" y="5367338"/>
            <a:ext cx="7313295" cy="804863"/>
          </a:xfrm>
        </p:spPr>
        <p:txBody>
          <a:bodyPr/>
          <a:lstStyle>
            <a:lvl1pPr marL="0" indent="0">
              <a:buNone/>
              <a:defRPr sz="2100"/>
            </a:lvl1pPr>
            <a:lvl2pPr marL="682645" indent="0">
              <a:buNone/>
              <a:defRPr sz="1800"/>
            </a:lvl2pPr>
            <a:lvl3pPr marL="1365291" indent="0">
              <a:buNone/>
              <a:defRPr sz="1500"/>
            </a:lvl3pPr>
            <a:lvl4pPr marL="2047936" indent="0">
              <a:buNone/>
              <a:defRPr sz="1300"/>
            </a:lvl4pPr>
            <a:lvl5pPr marL="2730581" indent="0">
              <a:buNone/>
              <a:defRPr sz="1300"/>
            </a:lvl5pPr>
            <a:lvl6pPr marL="3413227" indent="0">
              <a:buNone/>
              <a:defRPr sz="1300"/>
            </a:lvl6pPr>
            <a:lvl7pPr marL="4095872" indent="0">
              <a:buNone/>
              <a:defRPr sz="1300"/>
            </a:lvl7pPr>
            <a:lvl8pPr marL="4778517" indent="0">
              <a:buNone/>
              <a:defRPr sz="1300"/>
            </a:lvl8pPr>
            <a:lvl9pPr marL="5461163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1EA3-90F5-467C-8193-910E58B18FB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EE9B-F980-47E7-9BF4-EF6BD20A0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0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2" y="274639"/>
            <a:ext cx="10969943" cy="1143000"/>
          </a:xfrm>
          <a:prstGeom prst="rect">
            <a:avLst/>
          </a:prstGeom>
        </p:spPr>
        <p:txBody>
          <a:bodyPr vert="horz" lIns="136529" tIns="68265" rIns="136529" bIns="6826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2" y="1600202"/>
            <a:ext cx="10969943" cy="4525963"/>
          </a:xfrm>
          <a:prstGeom prst="rect">
            <a:avLst/>
          </a:prstGeom>
        </p:spPr>
        <p:txBody>
          <a:bodyPr vert="horz" lIns="136529" tIns="68265" rIns="136529" bIns="6826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0"/>
            <a:ext cx="2844059" cy="365126"/>
          </a:xfrm>
          <a:prstGeom prst="rect">
            <a:avLst/>
          </a:prstGeom>
        </p:spPr>
        <p:txBody>
          <a:bodyPr vert="horz" lIns="136529" tIns="68265" rIns="136529" bIns="68265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A1EA3-90F5-467C-8193-910E58B18FB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6" y="6356350"/>
            <a:ext cx="3859795" cy="365126"/>
          </a:xfrm>
          <a:prstGeom prst="rect">
            <a:avLst/>
          </a:prstGeom>
        </p:spPr>
        <p:txBody>
          <a:bodyPr vert="horz" lIns="136529" tIns="68265" rIns="136529" bIns="68265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6" y="6356350"/>
            <a:ext cx="2844059" cy="365126"/>
          </a:xfrm>
          <a:prstGeom prst="rect">
            <a:avLst/>
          </a:prstGeom>
        </p:spPr>
        <p:txBody>
          <a:bodyPr vert="horz" lIns="136529" tIns="68265" rIns="136529" bIns="68265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6EE9B-F980-47E7-9BF4-EF6BD20A0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9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65291" rtl="0" eaLnBrk="1" latinLnBrk="0" hangingPunct="1"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1984" indent="-511984" algn="l" defTabSz="1365291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09299" indent="-426653" algn="l" defTabSz="1365291" rtl="0" eaLnBrk="1" latinLnBrk="0" hangingPunct="1">
        <a:spcBef>
          <a:spcPct val="20000"/>
        </a:spcBef>
        <a:buFont typeface="Arial" panose="020B0604020202020204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706613" indent="-341323" algn="l" defTabSz="1365291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89259" indent="-341323" algn="l" defTabSz="1365291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71904" indent="-341323" algn="l" defTabSz="1365291" rtl="0" eaLnBrk="1" latinLnBrk="0" hangingPunct="1">
        <a:spcBef>
          <a:spcPct val="20000"/>
        </a:spcBef>
        <a:buFont typeface="Arial" panose="020B0604020202020204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54549" indent="-341323" algn="l" defTabSz="1365291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37195" indent="-341323" algn="l" defTabSz="1365291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119840" indent="-341323" algn="l" defTabSz="1365291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802485" indent="-341323" algn="l" defTabSz="1365291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652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2645" algn="l" defTabSz="13652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65291" algn="l" defTabSz="13652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47936" algn="l" defTabSz="13652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30581" algn="l" defTabSz="13652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13227" algn="l" defTabSz="13652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95872" algn="l" defTabSz="13652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78517" algn="l" defTabSz="13652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61163" algn="l" defTabSz="13652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11" Type="http://schemas.openxmlformats.org/officeDocument/2006/relationships/image" Target="../media/image1.emf"/><Relationship Id="rId5" Type="http://schemas.openxmlformats.org/officeDocument/2006/relationships/image" Target="../media/image3.png"/><Relationship Id="rId10" Type="http://schemas.openxmlformats.org/officeDocument/2006/relationships/oleObject" Target="../embeddings/oleObject1.bin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4007135" y="1179074"/>
            <a:ext cx="5034539" cy="2142104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029662" y="3471668"/>
            <a:ext cx="5012012" cy="1598027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05133" y="2092592"/>
            <a:ext cx="3371324" cy="5818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480" y="1765058"/>
            <a:ext cx="1510913" cy="900321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812" y="1755755"/>
            <a:ext cx="1516285" cy="908047"/>
          </a:xfrm>
          <a:prstGeom prst="rect">
            <a:avLst/>
          </a:prstGeom>
        </p:spPr>
      </p:pic>
      <p:grpSp>
        <p:nvGrpSpPr>
          <p:cNvPr id="79" name="Group 78"/>
          <p:cNvGrpSpPr/>
          <p:nvPr/>
        </p:nvGrpSpPr>
        <p:grpSpPr>
          <a:xfrm>
            <a:off x="255699" y="199788"/>
            <a:ext cx="3400313" cy="844564"/>
            <a:chOff x="228600" y="268448"/>
            <a:chExt cx="3730305" cy="926528"/>
          </a:xfrm>
        </p:grpSpPr>
        <p:pic>
          <p:nvPicPr>
            <p:cNvPr id="140" name="Picture 13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1" y="268448"/>
              <a:ext cx="3657599" cy="481942"/>
            </a:xfrm>
            <a:prstGeom prst="rect">
              <a:avLst/>
            </a:prstGeom>
          </p:spPr>
        </p:pic>
        <p:sp>
          <p:nvSpPr>
            <p:cNvPr id="141" name="TextBox 4"/>
            <p:cNvSpPr txBox="1"/>
            <p:nvPr/>
          </p:nvSpPr>
          <p:spPr>
            <a:xfrm>
              <a:off x="228600" y="789801"/>
              <a:ext cx="3730305" cy="40517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b="1" dirty="0">
                  <a:solidFill>
                    <a:schemeClr val="bg1">
                      <a:lumMod val="65000"/>
                    </a:schemeClr>
                  </a:solidFill>
                </a:rPr>
                <a:t>Central Utility Plant</a:t>
              </a: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sz="800" b="1" dirty="0">
                  <a:solidFill>
                    <a:schemeClr val="bg1">
                      <a:lumMod val="65000"/>
                    </a:schemeClr>
                  </a:solidFill>
                </a:rPr>
                <a:t>&amp; Associated Projects</a:t>
              </a: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</a:rPr>
                <a:t>// </a:t>
              </a:r>
              <a:r>
                <a:rPr lang="en-US" sz="800" b="1" dirty="0">
                  <a:solidFill>
                    <a:schemeClr val="bg1">
                      <a:lumMod val="65000"/>
                    </a:schemeClr>
                  </a:solidFill>
                </a:rPr>
                <a:t>Main Terminal Curb Expansion </a:t>
              </a: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</a:rPr>
                <a:t>// </a:t>
              </a:r>
              <a:r>
                <a:rPr lang="en-US" sz="800" b="1" dirty="0">
                  <a:solidFill>
                    <a:schemeClr val="bg1">
                      <a:lumMod val="65000"/>
                    </a:schemeClr>
                  </a:solidFill>
                </a:rPr>
                <a:t>SkyCenter Development </a:t>
              </a: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</a:rPr>
                <a:t>// </a:t>
              </a:r>
              <a:r>
                <a:rPr lang="en-US" sz="800" b="1" dirty="0">
                  <a:solidFill>
                    <a:schemeClr val="bg1">
                      <a:lumMod val="65000"/>
                    </a:schemeClr>
                  </a:solidFill>
                </a:rPr>
                <a:t>Red Side Garage/Airside D Guideway Demolition </a:t>
              </a: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</a:rPr>
                <a:t>// </a:t>
              </a:r>
              <a:br>
                <a:rPr lang="en-US" sz="800" dirty="0">
                  <a:solidFill>
                    <a:schemeClr val="bg1">
                      <a:lumMod val="65000"/>
                    </a:schemeClr>
                  </a:solidFill>
                </a:rPr>
              </a:br>
              <a:r>
                <a:rPr lang="en-US" sz="800" b="1" dirty="0">
                  <a:solidFill>
                    <a:schemeClr val="bg1">
                      <a:lumMod val="65000"/>
                    </a:schemeClr>
                  </a:solidFill>
                </a:rPr>
                <a:t>Roadway Expansion</a:t>
              </a: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</a:rPr>
                <a:t>// </a:t>
              </a:r>
              <a:r>
                <a:rPr lang="en-US" sz="800" b="1" dirty="0">
                  <a:solidFill>
                    <a:schemeClr val="bg1">
                      <a:lumMod val="65000"/>
                    </a:schemeClr>
                  </a:solidFill>
                </a:rPr>
                <a:t>Taxiway A</a:t>
              </a: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</a:rPr>
                <a:t> //</a:t>
              </a:r>
              <a:endParaRPr lang="en-US" sz="800" i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82" name="TextBox 57"/>
          <p:cNvSpPr txBox="1"/>
          <p:nvPr/>
        </p:nvSpPr>
        <p:spPr>
          <a:xfrm>
            <a:off x="7720211" y="1966679"/>
            <a:ext cx="911490" cy="3231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84000"/>
                    </a:srgbClr>
                  </a:outerShdw>
                </a:effectLst>
              </a:rPr>
              <a:t>$403.2</a:t>
            </a:r>
            <a:endParaRPr lang="en-US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84000"/>
                  </a:srgbClr>
                </a:outerShdw>
              </a:effectLst>
            </a:endParaRPr>
          </a:p>
        </p:txBody>
      </p:sp>
      <p:sp>
        <p:nvSpPr>
          <p:cNvPr id="83" name="TextBox 58"/>
          <p:cNvSpPr txBox="1"/>
          <p:nvPr/>
        </p:nvSpPr>
        <p:spPr>
          <a:xfrm>
            <a:off x="7714842" y="2195279"/>
            <a:ext cx="922228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 to Date</a:t>
            </a:r>
          </a:p>
        </p:txBody>
      </p:sp>
      <p:pic>
        <p:nvPicPr>
          <p:cNvPr id="86" name="Picture 8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412" y="1749963"/>
            <a:ext cx="1531296" cy="917037"/>
          </a:xfrm>
          <a:prstGeom prst="rect">
            <a:avLst/>
          </a:prstGeom>
        </p:spPr>
      </p:pic>
      <p:sp>
        <p:nvSpPr>
          <p:cNvPr id="87" name="TextBox 63"/>
          <p:cNvSpPr txBox="1"/>
          <p:nvPr/>
        </p:nvSpPr>
        <p:spPr>
          <a:xfrm>
            <a:off x="4286768" y="1954903"/>
            <a:ext cx="10238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84000"/>
                    </a:srgbClr>
                  </a:outerShdw>
                </a:effectLst>
              </a:rPr>
              <a:t>$543.8m</a:t>
            </a:r>
          </a:p>
        </p:txBody>
      </p:sp>
      <p:sp>
        <p:nvSpPr>
          <p:cNvPr id="88" name="TextBox 64"/>
          <p:cNvSpPr txBox="1"/>
          <p:nvPr/>
        </p:nvSpPr>
        <p:spPr>
          <a:xfrm>
            <a:off x="4343749" y="2182996"/>
            <a:ext cx="1023802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budgeted  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113819" y="3470097"/>
            <a:ext cx="1065355" cy="3028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96" name="Rectangle 95"/>
          <p:cNvSpPr/>
          <p:nvPr/>
        </p:nvSpPr>
        <p:spPr>
          <a:xfrm>
            <a:off x="4175195" y="3350568"/>
            <a:ext cx="1065356" cy="230832"/>
          </a:xfrm>
          <a:prstGeom prst="rect">
            <a:avLst/>
          </a:prstGeom>
        </p:spPr>
        <p:txBody>
          <a:bodyPr wrap="none" l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>
                <a:solidFill>
                  <a:schemeClr val="accent1"/>
                </a:solidFill>
              </a:rPr>
              <a:t>W/MBE/DBE Report</a:t>
            </a:r>
            <a:endParaRPr lang="en-US" sz="900" dirty="0">
              <a:solidFill>
                <a:schemeClr val="accent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71257" y="5187579"/>
            <a:ext cx="8770417" cy="1193968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443863" y="5106592"/>
            <a:ext cx="564696" cy="1963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104" name="Rectangle 103"/>
          <p:cNvSpPr/>
          <p:nvPr/>
        </p:nvSpPr>
        <p:spPr>
          <a:xfrm>
            <a:off x="497441" y="5088361"/>
            <a:ext cx="526747" cy="230832"/>
          </a:xfrm>
          <a:prstGeom prst="rect">
            <a:avLst/>
          </a:prstGeom>
        </p:spPr>
        <p:txBody>
          <a:bodyPr wrap="none" l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>
                <a:solidFill>
                  <a:schemeClr val="accent1"/>
                </a:solidFill>
              </a:rPr>
              <a:t>Schedule</a:t>
            </a:r>
            <a:endParaRPr lang="en-US" sz="900" dirty="0">
              <a:solidFill>
                <a:schemeClr val="accent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71256" y="1183791"/>
            <a:ext cx="3657600" cy="3885904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405133" y="1088585"/>
            <a:ext cx="850552" cy="3028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108" name="Rectangle 107"/>
          <p:cNvSpPr/>
          <p:nvPr/>
        </p:nvSpPr>
        <p:spPr>
          <a:xfrm>
            <a:off x="460275" y="1068176"/>
            <a:ext cx="850554" cy="230832"/>
          </a:xfrm>
          <a:prstGeom prst="rect">
            <a:avLst/>
          </a:prstGeom>
        </p:spPr>
        <p:txBody>
          <a:bodyPr wrap="none" l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>
                <a:solidFill>
                  <a:schemeClr val="accent1"/>
                </a:solidFill>
              </a:rPr>
              <a:t>Labor Summary</a:t>
            </a:r>
            <a:endParaRPr lang="en-US" sz="900" dirty="0">
              <a:solidFill>
                <a:schemeClr val="accent1"/>
              </a:solidFill>
            </a:endParaRPr>
          </a:p>
        </p:txBody>
      </p:sp>
      <p:cxnSp>
        <p:nvCxnSpPr>
          <p:cNvPr id="109" name="Straight Connector 108"/>
          <p:cNvCxnSpPr/>
          <p:nvPr/>
        </p:nvCxnSpPr>
        <p:spPr>
          <a:xfrm>
            <a:off x="4127762" y="5069696"/>
            <a:ext cx="176335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359714" y="6398512"/>
            <a:ext cx="57216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374006" y="5069695"/>
            <a:ext cx="86970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9"/>
          <p:cNvSpPr txBox="1"/>
          <p:nvPr/>
        </p:nvSpPr>
        <p:spPr>
          <a:xfrm>
            <a:off x="180791" y="6497696"/>
            <a:ext cx="358319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>
                <a:solidFill>
                  <a:schemeClr val="bg1">
                    <a:lumMod val="65000"/>
                  </a:schemeClr>
                </a:solidFill>
              </a:rPr>
              <a:t>Reporting Period: September 2017 through </a:t>
            </a:r>
            <a:r>
              <a:rPr lang="en-US" sz="800" i="1" dirty="0" smtClean="0">
                <a:solidFill>
                  <a:schemeClr val="bg1">
                    <a:lumMod val="65000"/>
                  </a:schemeClr>
                </a:solidFill>
              </a:rPr>
              <a:t>December</a:t>
            </a:r>
            <a:r>
              <a:rPr lang="en-US" sz="800" i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800" i="1" dirty="0">
                <a:solidFill>
                  <a:schemeClr val="bg1">
                    <a:lumMod val="65000"/>
                  </a:schemeClr>
                </a:solidFill>
              </a:rPr>
              <a:t>2021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13" name="Picture 112" descr="D:\File Repository\00FILES-PROJ\Dashboard\clock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388" y="2034141"/>
            <a:ext cx="770624" cy="77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" name="Rectangle 113"/>
          <p:cNvSpPr/>
          <p:nvPr/>
        </p:nvSpPr>
        <p:spPr>
          <a:xfrm>
            <a:off x="405133" y="1404439"/>
            <a:ext cx="3371324" cy="5818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15" name="Picture 114" descr="D:\File Repository\00FILES-PROJ\Dashboard\check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67296">
            <a:off x="571833" y="1387511"/>
            <a:ext cx="587954" cy="584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" name="TextBox 120"/>
          <p:cNvSpPr txBox="1"/>
          <p:nvPr/>
        </p:nvSpPr>
        <p:spPr>
          <a:xfrm>
            <a:off x="1298808" y="1695168"/>
            <a:ext cx="2009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program headcount</a:t>
            </a:r>
          </a:p>
        </p:txBody>
      </p:sp>
      <p:sp>
        <p:nvSpPr>
          <p:cNvPr id="118" name="TextBox 127"/>
          <p:cNvSpPr txBox="1"/>
          <p:nvPr/>
        </p:nvSpPr>
        <p:spPr>
          <a:xfrm>
            <a:off x="1254564" y="2361479"/>
            <a:ext cx="1563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hours worked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405132" y="2776039"/>
            <a:ext cx="3371325" cy="5818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2" name="TextBox 131"/>
          <p:cNvSpPr txBox="1"/>
          <p:nvPr/>
        </p:nvSpPr>
        <p:spPr>
          <a:xfrm>
            <a:off x="1298808" y="3066768"/>
            <a:ext cx="1701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 time equivalents</a:t>
            </a:r>
          </a:p>
        </p:txBody>
      </p:sp>
      <p:pic>
        <p:nvPicPr>
          <p:cNvPr id="124" name="Picture 123" descr="D:\File Repository\00FILES-PROJ\Dashboard\worker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35" y="2715338"/>
            <a:ext cx="638421" cy="7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" name="Rectangle 129"/>
          <p:cNvSpPr/>
          <p:nvPr/>
        </p:nvSpPr>
        <p:spPr>
          <a:xfrm>
            <a:off x="4095643" y="1025719"/>
            <a:ext cx="1672893" cy="3028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4099123" y="1062362"/>
            <a:ext cx="1813958" cy="230832"/>
          </a:xfrm>
          <a:prstGeom prst="rect">
            <a:avLst/>
          </a:prstGeom>
        </p:spPr>
        <p:txBody>
          <a:bodyPr wrap="none" l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>
                <a:solidFill>
                  <a:schemeClr val="accent1"/>
                </a:solidFill>
              </a:rPr>
              <a:t>Program Budget and Cost Report *</a:t>
            </a:r>
            <a:endParaRPr lang="en-US" sz="900" dirty="0">
              <a:solidFill>
                <a:schemeClr val="accent1"/>
              </a:solidFill>
            </a:endParaRPr>
          </a:p>
        </p:txBody>
      </p:sp>
      <p:cxnSp>
        <p:nvCxnSpPr>
          <p:cNvPr id="132" name="Straight Connector 131"/>
          <p:cNvCxnSpPr/>
          <p:nvPr/>
        </p:nvCxnSpPr>
        <p:spPr>
          <a:xfrm>
            <a:off x="4089480" y="3334336"/>
            <a:ext cx="176335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3" name="Object 1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9542940"/>
              </p:ext>
            </p:extLst>
          </p:nvPr>
        </p:nvGraphicFramePr>
        <p:xfrm>
          <a:off x="460275" y="3522149"/>
          <a:ext cx="3376539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3" name="Worksheet" r:id="rId10" imgW="3333737" imgH="1466816" progId="Excel.Sheet.12">
                  <p:embed/>
                </p:oleObj>
              </mc:Choice>
              <mc:Fallback>
                <p:oleObj name="Worksheet" r:id="rId10" imgW="3333737" imgH="1466816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275" y="3522149"/>
                        <a:ext cx="3376539" cy="146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5" name="Straight Connector 124"/>
          <p:cNvCxnSpPr/>
          <p:nvPr/>
        </p:nvCxnSpPr>
        <p:spPr>
          <a:xfrm>
            <a:off x="1414256" y="3650087"/>
            <a:ext cx="0" cy="1320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2328656" y="3650087"/>
            <a:ext cx="0" cy="1320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319256" y="3650087"/>
            <a:ext cx="0" cy="1320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Picture 6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386" y="243624"/>
            <a:ext cx="1153775" cy="472654"/>
          </a:xfrm>
          <a:prstGeom prst="rect">
            <a:avLst/>
          </a:prstGeom>
        </p:spPr>
      </p:pic>
      <p:sp>
        <p:nvSpPr>
          <p:cNvPr id="66" name="TextBox 121"/>
          <p:cNvSpPr txBox="1"/>
          <p:nvPr/>
        </p:nvSpPr>
        <p:spPr>
          <a:xfrm>
            <a:off x="1298808" y="1379140"/>
            <a:ext cx="915635" cy="86177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9000"/>
                    </a:srgbClr>
                  </a:outerShdw>
                </a:effectLst>
              </a:rPr>
              <a:t>8,393</a:t>
            </a:r>
            <a:endParaRPr lang="en-US" sz="2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79000"/>
                  </a:srgbClr>
                </a:outerShdw>
              </a:effectLst>
            </a:endParaRPr>
          </a:p>
          <a:p>
            <a:endParaRPr lang="en-US" sz="2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79000"/>
                  </a:srgbClr>
                </a:outerShdw>
              </a:effectLst>
            </a:endParaRPr>
          </a:p>
        </p:txBody>
      </p:sp>
      <p:sp>
        <p:nvSpPr>
          <p:cNvPr id="67" name="TextBox 128"/>
          <p:cNvSpPr txBox="1"/>
          <p:nvPr/>
        </p:nvSpPr>
        <p:spPr>
          <a:xfrm>
            <a:off x="1214349" y="2045451"/>
            <a:ext cx="1527263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9000"/>
                    </a:srgbClr>
                  </a:outerShdw>
                </a:effectLst>
              </a:rPr>
              <a:t>1,979,236</a:t>
            </a:r>
            <a:endParaRPr lang="en-US" sz="2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79000"/>
                  </a:srgbClr>
                </a:outerShdw>
              </a:effectLst>
            </a:endParaRPr>
          </a:p>
          <a:p>
            <a:pPr algn="r"/>
            <a:endParaRPr lang="en-US" sz="2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79000"/>
                  </a:srgbClr>
                </a:outerShdw>
              </a:effectLst>
            </a:endParaRPr>
          </a:p>
        </p:txBody>
      </p:sp>
      <p:sp>
        <p:nvSpPr>
          <p:cNvPr id="68" name="TextBox 132"/>
          <p:cNvSpPr txBox="1"/>
          <p:nvPr/>
        </p:nvSpPr>
        <p:spPr>
          <a:xfrm>
            <a:off x="1298808" y="2750740"/>
            <a:ext cx="670376" cy="47705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9000"/>
                    </a:srgbClr>
                  </a:outerShdw>
                </a:effectLst>
              </a:rPr>
              <a:t>952</a:t>
            </a:r>
            <a:endParaRPr lang="en-US" sz="2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79000"/>
                  </a:srgbClr>
                </a:outerShdw>
              </a:effectLst>
              <a:cs typeface="Calibri"/>
            </a:endParaRPr>
          </a:p>
        </p:txBody>
      </p:sp>
      <p:sp>
        <p:nvSpPr>
          <p:cNvPr id="117" name="TextBox 60"/>
          <p:cNvSpPr txBox="1"/>
          <p:nvPr/>
        </p:nvSpPr>
        <p:spPr>
          <a:xfrm>
            <a:off x="6018985" y="1973445"/>
            <a:ext cx="917633" cy="3231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84000"/>
                    </a:srgbClr>
                  </a:outerShdw>
                </a:effectLst>
              </a:rPr>
              <a:t>$482.3m</a:t>
            </a:r>
            <a:endParaRPr lang="en-US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84000"/>
                  </a:srgbClr>
                </a:outerShdw>
              </a:effectLst>
            </a:endParaRPr>
          </a:p>
        </p:txBody>
      </p:sp>
      <p:sp>
        <p:nvSpPr>
          <p:cNvPr id="119" name="TextBox 61"/>
          <p:cNvSpPr txBox="1"/>
          <p:nvPr/>
        </p:nvSpPr>
        <p:spPr>
          <a:xfrm>
            <a:off x="6024358" y="2202045"/>
            <a:ext cx="917632" cy="19973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800"/>
              </a:lnSpc>
            </a:pPr>
            <a:r>
              <a:rPr lang="en-US" sz="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Committed Cost</a:t>
            </a:r>
          </a:p>
        </p:txBody>
      </p:sp>
      <p:pic>
        <p:nvPicPr>
          <p:cNvPr id="123" name="Picture 1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211" y="3826877"/>
            <a:ext cx="1510913" cy="900321"/>
          </a:xfrm>
          <a:prstGeom prst="rect">
            <a:avLst/>
          </a:prstGeom>
        </p:spPr>
      </p:pic>
      <p:pic>
        <p:nvPicPr>
          <p:cNvPr id="128" name="Picture 127"/>
          <p:cNvPicPr>
            <a:picLocks noChangeAspect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543" y="3817574"/>
            <a:ext cx="1516285" cy="908047"/>
          </a:xfrm>
          <a:prstGeom prst="rect">
            <a:avLst/>
          </a:prstGeom>
        </p:spPr>
      </p:pic>
      <p:sp>
        <p:nvSpPr>
          <p:cNvPr id="137" name="TextBox 57"/>
          <p:cNvSpPr txBox="1"/>
          <p:nvPr/>
        </p:nvSpPr>
        <p:spPr>
          <a:xfrm>
            <a:off x="7751942" y="4028498"/>
            <a:ext cx="9114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84000"/>
                    </a:srgbClr>
                  </a:outerShdw>
                </a:effectLst>
              </a:rPr>
              <a:t>$63.3m</a:t>
            </a:r>
            <a:endParaRPr lang="en-US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84000"/>
                  </a:srgbClr>
                </a:outerShdw>
              </a:effectLst>
            </a:endParaRPr>
          </a:p>
        </p:txBody>
      </p:sp>
      <p:sp>
        <p:nvSpPr>
          <p:cNvPr id="138" name="TextBox 58"/>
          <p:cNvSpPr txBox="1"/>
          <p:nvPr/>
        </p:nvSpPr>
        <p:spPr>
          <a:xfrm>
            <a:off x="7746573" y="4257098"/>
            <a:ext cx="922228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 to Date</a:t>
            </a:r>
          </a:p>
        </p:txBody>
      </p:sp>
      <p:pic>
        <p:nvPicPr>
          <p:cNvPr id="142" name="Picture 1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5143" y="3811782"/>
            <a:ext cx="1531296" cy="917037"/>
          </a:xfrm>
          <a:prstGeom prst="rect">
            <a:avLst/>
          </a:prstGeom>
        </p:spPr>
      </p:pic>
      <p:sp>
        <p:nvSpPr>
          <p:cNvPr id="144" name="TextBox 63"/>
          <p:cNvSpPr txBox="1"/>
          <p:nvPr/>
        </p:nvSpPr>
        <p:spPr>
          <a:xfrm>
            <a:off x="4318499" y="4016722"/>
            <a:ext cx="10238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84000"/>
                    </a:srgbClr>
                  </a:outerShdw>
                </a:effectLst>
              </a:rPr>
              <a:t>$74.7m</a:t>
            </a:r>
          </a:p>
        </p:txBody>
      </p:sp>
      <p:sp>
        <p:nvSpPr>
          <p:cNvPr id="145" name="TextBox 64"/>
          <p:cNvSpPr txBox="1"/>
          <p:nvPr/>
        </p:nvSpPr>
        <p:spPr>
          <a:xfrm>
            <a:off x="4375480" y="4244815"/>
            <a:ext cx="1023802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Projected  </a:t>
            </a:r>
          </a:p>
        </p:txBody>
      </p:sp>
      <p:sp>
        <p:nvSpPr>
          <p:cNvPr id="146" name="TextBox 60"/>
          <p:cNvSpPr txBox="1"/>
          <p:nvPr/>
        </p:nvSpPr>
        <p:spPr>
          <a:xfrm>
            <a:off x="6050716" y="4035264"/>
            <a:ext cx="91763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84000"/>
                    </a:srgbClr>
                  </a:outerShdw>
                </a:effectLst>
              </a:rPr>
              <a:t>$73.5m</a:t>
            </a:r>
            <a:endParaRPr lang="en-US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84000"/>
                  </a:srgbClr>
                </a:outerShdw>
              </a:effectLst>
            </a:endParaRPr>
          </a:p>
        </p:txBody>
      </p:sp>
      <p:sp>
        <p:nvSpPr>
          <p:cNvPr id="147" name="TextBox 61"/>
          <p:cNvSpPr txBox="1"/>
          <p:nvPr/>
        </p:nvSpPr>
        <p:spPr>
          <a:xfrm>
            <a:off x="6056089" y="4263864"/>
            <a:ext cx="917632" cy="19973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800"/>
              </a:lnSpc>
            </a:pPr>
            <a:r>
              <a:rPr lang="en-US" sz="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Committed Cost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1439045" y="147866"/>
            <a:ext cx="192350" cy="2262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147"/>
          <p:cNvSpPr txBox="1"/>
          <p:nvPr/>
        </p:nvSpPr>
        <p:spPr>
          <a:xfrm>
            <a:off x="1417486" y="117899"/>
            <a:ext cx="62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2</a:t>
            </a: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E8A5D9F1-C3DD-46B2-A500-522B660E2A9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84565" y="5382911"/>
            <a:ext cx="8699720" cy="828229"/>
          </a:xfrm>
          <a:prstGeom prst="rect">
            <a:avLst/>
          </a:prstGeom>
        </p:spPr>
      </p:pic>
      <p:cxnSp>
        <p:nvCxnSpPr>
          <p:cNvPr id="69" name="Straight Connector 68"/>
          <p:cNvCxnSpPr>
            <a:cxnSpLocks/>
          </p:cNvCxnSpPr>
          <p:nvPr/>
        </p:nvCxnSpPr>
        <p:spPr>
          <a:xfrm>
            <a:off x="5419867" y="5735681"/>
            <a:ext cx="0" cy="4278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1645587" y="5869035"/>
            <a:ext cx="2162825" cy="8054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2625311" y="6079498"/>
            <a:ext cx="2500113" cy="6541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5138732" y="6079499"/>
            <a:ext cx="3241679" cy="654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7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PA/HCAA">
      <a:dk1>
        <a:sysClr val="windowText" lastClr="000000"/>
      </a:dk1>
      <a:lt1>
        <a:sysClr val="window" lastClr="FFFFFF"/>
      </a:lt1>
      <a:dk2>
        <a:srgbClr val="003DA5"/>
      </a:dk2>
      <a:lt2>
        <a:srgbClr val="898D8D"/>
      </a:lt2>
      <a:accent1>
        <a:srgbClr val="167EC4"/>
      </a:accent1>
      <a:accent2>
        <a:srgbClr val="D50032"/>
      </a:accent2>
      <a:accent3>
        <a:srgbClr val="E87722"/>
      </a:accent3>
      <a:accent4>
        <a:srgbClr val="82C341"/>
      </a:accent4>
      <a:accent5>
        <a:srgbClr val="FFCD00"/>
      </a:accent5>
      <a:accent6>
        <a:srgbClr val="00A5B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3396D00DE25D4BBF38C06D4749893A" ma:contentTypeVersion="26" ma:contentTypeDescription="Create a new document." ma:contentTypeScope="" ma:versionID="e55dacbdb6a86c989ca41773131f5b15">
  <xsd:schema xmlns:xsd="http://www.w3.org/2001/XMLSchema" xmlns:xs="http://www.w3.org/2001/XMLSchema" xmlns:p="http://schemas.microsoft.com/office/2006/metadata/properties" xmlns:ns1="http://schemas.microsoft.com/sharepoint/v3" xmlns:ns2="2dc078ef-89b8-4080-95ae-13a3a4e86e1f" xmlns:ns3="9daaa1a8-e78e-4def-9290-0db17bfff6fb" targetNamespace="http://schemas.microsoft.com/office/2006/metadata/properties" ma:root="true" ma:fieldsID="92b949b36e49212585d4e0489b36a004" ns1:_="" ns2:_="" ns3:_="">
    <xsd:import namespace="http://schemas.microsoft.com/sharepoint/v3"/>
    <xsd:import namespace="2dc078ef-89b8-4080-95ae-13a3a4e86e1f"/>
    <xsd:import namespace="9daaa1a8-e78e-4def-9290-0db17bfff6f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c078ef-89b8-4080-95ae-13a3a4e86e1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aa1a8-e78e-4def-9290-0db17bfff6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3B19D9D-0A82-4FE3-A9B9-014F69B77C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F1146A-DC88-4FA2-AA66-5A64879134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dc078ef-89b8-4080-95ae-13a3a4e86e1f"/>
    <ds:schemaRef ds:uri="9daaa1a8-e78e-4def-9290-0db17bfff6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A82C3A-0AF6-4B7D-B233-FD4F0DDB4971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9daaa1a8-e78e-4def-9290-0db17bfff6fb"/>
    <ds:schemaRef ds:uri="2dc078ef-89b8-4080-95ae-13a3a4e86e1f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7836</TotalTime>
  <Words>86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Worksheet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Edwards</dc:creator>
  <cp:lastModifiedBy>Kellie D. Hall</cp:lastModifiedBy>
  <cp:revision>550</cp:revision>
  <cp:lastPrinted>2017-10-04T18:36:45Z</cp:lastPrinted>
  <dcterms:created xsi:type="dcterms:W3CDTF">2015-03-03T19:00:09Z</dcterms:created>
  <dcterms:modified xsi:type="dcterms:W3CDTF">2022-02-28T12:16:23Z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0x010100483396D00DE25D4BBF38C06D4749893A</vt:lpwstr>
  </property>
</Properties>
</file>