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88825" cy="6858000"/>
  <p:notesSz cx="9601200" cy="15087600"/>
  <p:defaultTextStyle>
    <a:defPPr>
      <a:defRPr lang="en-US"/>
    </a:defPPr>
    <a:lvl1pPr marL="0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2645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5291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7936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30581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13227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95872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78517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61163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2EB9A-8E8C-4219-958E-862546560556}" v="80" dt="2021-10-04T19:53:03.643"/>
    <p1510:client id="{FE38CE83-351D-40B5-8312-5B609B9694FE}" v="5" dt="2021-12-06T19:03:22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163" autoAdjust="0"/>
  </p:normalViewPr>
  <p:slideViewPr>
    <p:cSldViewPr>
      <p:cViewPr varScale="1">
        <p:scale>
          <a:sx n="111" d="100"/>
          <a:sy n="111" d="100"/>
        </p:scale>
        <p:origin x="876" y="9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ne Diez" clId="Web-{FE38CE83-351D-40B5-8312-5B609B9694FE}"/>
    <pc:docChg chg="modSld">
      <pc:chgData name="Payne Diez" userId="" providerId="" clId="Web-{FE38CE83-351D-40B5-8312-5B609B9694FE}" dt="2021-12-06T19:03:22.237" v="4" actId="14100"/>
      <pc:docMkLst>
        <pc:docMk/>
      </pc:docMkLst>
      <pc:sldChg chg="delSp modSp">
        <pc:chgData name="Payne Diez" userId="" providerId="" clId="Web-{FE38CE83-351D-40B5-8312-5B609B9694FE}" dt="2021-12-06T19:03:22.237" v="4" actId="14100"/>
        <pc:sldMkLst>
          <pc:docMk/>
          <pc:sldMk cId="3361177836" sldId="256"/>
        </pc:sldMkLst>
        <pc:spChg chg="del">
          <ac:chgData name="Payne Diez" userId="" providerId="" clId="Web-{FE38CE83-351D-40B5-8312-5B609B9694FE}" dt="2021-12-06T19:02:38.721" v="2"/>
          <ac:spMkLst>
            <pc:docMk/>
            <pc:sldMk cId="3361177836" sldId="256"/>
            <ac:spMk id="80" creationId="{00000000-0000-0000-0000-000000000000}"/>
          </ac:spMkLst>
        </pc:spChg>
        <pc:spChg chg="mod">
          <ac:chgData name="Payne Diez" userId="" providerId="" clId="Web-{FE38CE83-351D-40B5-8312-5B609B9694FE}" dt="2021-12-06T18:59:12.186" v="0" actId="14100"/>
          <ac:spMkLst>
            <pc:docMk/>
            <pc:sldMk cId="3361177836" sldId="256"/>
            <ac:spMk id="100" creationId="{00000000-0000-0000-0000-000000000000}"/>
          </ac:spMkLst>
        </pc:spChg>
        <pc:spChg chg="mod">
          <ac:chgData name="Payne Diez" userId="" providerId="" clId="Web-{FE38CE83-351D-40B5-8312-5B609B9694FE}" dt="2021-12-06T19:03:22.237" v="4" actId="14100"/>
          <ac:spMkLst>
            <pc:docMk/>
            <pc:sldMk cId="3361177836" sldId="256"/>
            <ac:spMk id="101" creationId="{00000000-0000-0000-0000-000000000000}"/>
          </ac:spMkLst>
        </pc:spChg>
      </pc:sldChg>
    </pc:docChg>
  </pc:docChgLst>
  <pc:docChgLst>
    <pc:chgData name="Eric Seiler" clId="Web-{2C62EB9A-8E8C-4219-958E-862546560556}"/>
    <pc:docChg chg="modSld">
      <pc:chgData name="Eric Seiler" userId="" providerId="" clId="Web-{2C62EB9A-8E8C-4219-958E-862546560556}" dt="2021-10-04T19:53:03.643" v="44" actId="20577"/>
      <pc:docMkLst>
        <pc:docMk/>
      </pc:docMkLst>
      <pc:sldChg chg="addSp delSp modSp">
        <pc:chgData name="Eric Seiler" userId="" providerId="" clId="Web-{2C62EB9A-8E8C-4219-958E-862546560556}" dt="2021-10-04T19:53:03.643" v="44" actId="20577"/>
        <pc:sldMkLst>
          <pc:docMk/>
          <pc:sldMk cId="3361177836" sldId="256"/>
        </pc:sldMkLst>
        <pc:spChg chg="mod">
          <ac:chgData name="Eric Seiler" userId="" providerId="" clId="Web-{2C62EB9A-8E8C-4219-958E-862546560556}" dt="2021-10-04T19:52:50.846" v="41" actId="20577"/>
          <ac:spMkLst>
            <pc:docMk/>
            <pc:sldMk cId="3361177836" sldId="256"/>
            <ac:spMk id="66" creationId="{00000000-0000-0000-0000-000000000000}"/>
          </ac:spMkLst>
        </pc:spChg>
        <pc:spChg chg="mod">
          <ac:chgData name="Eric Seiler" userId="" providerId="" clId="Web-{2C62EB9A-8E8C-4219-958E-862546560556}" dt="2021-10-04T19:52:58.112" v="42" actId="20577"/>
          <ac:spMkLst>
            <pc:docMk/>
            <pc:sldMk cId="3361177836" sldId="256"/>
            <ac:spMk id="67" creationId="{00000000-0000-0000-0000-000000000000}"/>
          </ac:spMkLst>
        </pc:spChg>
        <pc:spChg chg="mod">
          <ac:chgData name="Eric Seiler" userId="" providerId="" clId="Web-{2C62EB9A-8E8C-4219-958E-862546560556}" dt="2021-10-04T19:53:03.643" v="44" actId="20577"/>
          <ac:spMkLst>
            <pc:docMk/>
            <pc:sldMk cId="3361177836" sldId="256"/>
            <ac:spMk id="68" creationId="{00000000-0000-0000-0000-000000000000}"/>
          </ac:spMkLst>
        </pc:spChg>
        <pc:spChg chg="mod">
          <ac:chgData name="Eric Seiler" userId="" providerId="" clId="Web-{2C62EB9A-8E8C-4219-958E-862546560556}" dt="2021-10-04T19:48:11.902" v="16" actId="20577"/>
          <ac:spMkLst>
            <pc:docMk/>
            <pc:sldMk cId="3361177836" sldId="256"/>
            <ac:spMk id="82" creationId="{00000000-0000-0000-0000-000000000000}"/>
          </ac:spMkLst>
        </pc:spChg>
        <pc:spChg chg="mod">
          <ac:chgData name="Eric Seiler" userId="" providerId="" clId="Web-{2C62EB9A-8E8C-4219-958E-862546560556}" dt="2021-10-04T19:46:36.103" v="4" actId="1076"/>
          <ac:spMkLst>
            <pc:docMk/>
            <pc:sldMk cId="3361177836" sldId="256"/>
            <ac:spMk id="99" creationId="{00000000-0000-0000-0000-000000000000}"/>
          </ac:spMkLst>
        </pc:spChg>
        <pc:spChg chg="mod">
          <ac:chgData name="Eric Seiler" userId="" providerId="" clId="Web-{2C62EB9A-8E8C-4219-958E-862546560556}" dt="2021-10-04T19:50:33.139" v="20" actId="20577"/>
          <ac:spMkLst>
            <pc:docMk/>
            <pc:sldMk cId="3361177836" sldId="256"/>
            <ac:spMk id="112" creationId="{00000000-0000-0000-0000-000000000000}"/>
          </ac:spMkLst>
        </pc:spChg>
        <pc:spChg chg="mod">
          <ac:chgData name="Eric Seiler" userId="" providerId="" clId="Web-{2C62EB9A-8E8C-4219-958E-862546560556}" dt="2021-10-04T19:47:51.636" v="12" actId="20577"/>
          <ac:spMkLst>
            <pc:docMk/>
            <pc:sldMk cId="3361177836" sldId="256"/>
            <ac:spMk id="117" creationId="{00000000-0000-0000-0000-000000000000}"/>
          </ac:spMkLst>
        </pc:spChg>
        <pc:spChg chg="add del mod">
          <ac:chgData name="Eric Seiler" userId="" providerId="" clId="Web-{2C62EB9A-8E8C-4219-958E-862546560556}" dt="2021-10-04T19:51:53.126" v="37" actId="20577"/>
          <ac:spMkLst>
            <pc:docMk/>
            <pc:sldMk cId="3361177836" sldId="256"/>
            <ac:spMk id="139" creationId="{00000000-0000-0000-0000-000000000000}"/>
          </ac:spMkLst>
        </pc:spChg>
        <pc:cxnChg chg="mod">
          <ac:chgData name="Eric Seiler" userId="" providerId="" clId="Web-{2C62EB9A-8E8C-4219-958E-862546560556}" dt="2021-10-04T19:45:30.070" v="3" actId="1076"/>
          <ac:cxnSpMkLst>
            <pc:docMk/>
            <pc:sldMk cId="3361177836" sldId="256"/>
            <ac:cxnSpMk id="105" creationId="{00000000-0000-0000-0000-000000000000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160520" cy="757000"/>
          </a:xfrm>
          <a:prstGeom prst="rect">
            <a:avLst/>
          </a:prstGeom>
        </p:spPr>
        <p:txBody>
          <a:bodyPr vert="horz" lIns="159044" tIns="79521" rIns="159044" bIns="79521" rtlCol="0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4"/>
            <a:ext cx="4160520" cy="757000"/>
          </a:xfrm>
          <a:prstGeom prst="rect">
            <a:avLst/>
          </a:prstGeom>
        </p:spPr>
        <p:txBody>
          <a:bodyPr vert="horz" lIns="159044" tIns="79521" rIns="159044" bIns="79521" rtlCol="0"/>
          <a:lstStyle>
            <a:lvl1pPr algn="r">
              <a:defRPr sz="2200"/>
            </a:lvl1pPr>
          </a:lstStyle>
          <a:p>
            <a:fld id="{AE70C3FC-C9E7-4E54-B4F4-47DE2E6EF61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7813" y="1885950"/>
            <a:ext cx="9045575" cy="509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9044" tIns="79521" rIns="159044" bIns="795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1" y="7260911"/>
            <a:ext cx="7680960" cy="5940743"/>
          </a:xfrm>
          <a:prstGeom prst="rect">
            <a:avLst/>
          </a:prstGeom>
        </p:spPr>
        <p:txBody>
          <a:bodyPr vert="horz" lIns="159044" tIns="79521" rIns="159044" bIns="795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0605"/>
            <a:ext cx="4160520" cy="756998"/>
          </a:xfrm>
          <a:prstGeom prst="rect">
            <a:avLst/>
          </a:prstGeom>
        </p:spPr>
        <p:txBody>
          <a:bodyPr vert="horz" lIns="159044" tIns="79521" rIns="159044" bIns="79521" rtlCol="0" anchor="b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14330605"/>
            <a:ext cx="4160520" cy="756998"/>
          </a:xfrm>
          <a:prstGeom prst="rect">
            <a:avLst/>
          </a:prstGeom>
        </p:spPr>
        <p:txBody>
          <a:bodyPr vert="horz" lIns="159044" tIns="79521" rIns="159044" bIns="79521" rtlCol="0" anchor="b"/>
          <a:lstStyle>
            <a:lvl1pPr algn="r">
              <a:defRPr sz="2200"/>
            </a:lvl1pPr>
          </a:lstStyle>
          <a:p>
            <a:fld id="{D2FF9E29-E4EA-495E-9287-7BA6880B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9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F9E29-E4EA-495E-9287-7BA6880B39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3" y="2130426"/>
            <a:ext cx="10360501" cy="1470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2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30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13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95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78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61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6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5"/>
            <a:ext cx="2742486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5"/>
            <a:ext cx="802431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7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4" y="4406901"/>
            <a:ext cx="10360501" cy="1362075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4" y="2906714"/>
            <a:ext cx="10360501" cy="1500187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264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529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79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3058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1322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958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785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6116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0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6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4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645" indent="0">
              <a:buNone/>
              <a:defRPr sz="3000" b="1"/>
            </a:lvl2pPr>
            <a:lvl3pPr marL="1365291" indent="0">
              <a:buNone/>
              <a:defRPr sz="2700" b="1"/>
            </a:lvl3pPr>
            <a:lvl4pPr marL="2047936" indent="0">
              <a:buNone/>
              <a:defRPr sz="2400" b="1"/>
            </a:lvl4pPr>
            <a:lvl5pPr marL="2730581" indent="0">
              <a:buNone/>
              <a:defRPr sz="2400" b="1"/>
            </a:lvl5pPr>
            <a:lvl6pPr marL="3413227" indent="0">
              <a:buNone/>
              <a:defRPr sz="2400" b="1"/>
            </a:lvl6pPr>
            <a:lvl7pPr marL="4095872" indent="0">
              <a:buNone/>
              <a:defRPr sz="2400" b="1"/>
            </a:lvl7pPr>
            <a:lvl8pPr marL="4778517" indent="0">
              <a:buNone/>
              <a:defRPr sz="2400" b="1"/>
            </a:lvl8pPr>
            <a:lvl9pPr marL="546116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645" indent="0">
              <a:buNone/>
              <a:defRPr sz="3000" b="1"/>
            </a:lvl2pPr>
            <a:lvl3pPr marL="1365291" indent="0">
              <a:buNone/>
              <a:defRPr sz="2700" b="1"/>
            </a:lvl3pPr>
            <a:lvl4pPr marL="2047936" indent="0">
              <a:buNone/>
              <a:defRPr sz="2400" b="1"/>
            </a:lvl4pPr>
            <a:lvl5pPr marL="2730581" indent="0">
              <a:buNone/>
              <a:defRPr sz="2400" b="1"/>
            </a:lvl5pPr>
            <a:lvl6pPr marL="3413227" indent="0">
              <a:buNone/>
              <a:defRPr sz="2400" b="1"/>
            </a:lvl6pPr>
            <a:lvl7pPr marL="4095872" indent="0">
              <a:buNone/>
              <a:defRPr sz="2400" b="1"/>
            </a:lvl7pPr>
            <a:lvl8pPr marL="4778517" indent="0">
              <a:buNone/>
              <a:defRPr sz="2400" b="1"/>
            </a:lvl8pPr>
            <a:lvl9pPr marL="546116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4" y="273050"/>
            <a:ext cx="4010039" cy="116205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4" y="1435102"/>
            <a:ext cx="4010039" cy="4691063"/>
          </a:xfrm>
        </p:spPr>
        <p:txBody>
          <a:bodyPr/>
          <a:lstStyle>
            <a:lvl1pPr marL="0" indent="0">
              <a:buNone/>
              <a:defRPr sz="2100"/>
            </a:lvl1pPr>
            <a:lvl2pPr marL="682645" indent="0">
              <a:buNone/>
              <a:defRPr sz="1800"/>
            </a:lvl2pPr>
            <a:lvl3pPr marL="1365291" indent="0">
              <a:buNone/>
              <a:defRPr sz="1500"/>
            </a:lvl3pPr>
            <a:lvl4pPr marL="2047936" indent="0">
              <a:buNone/>
              <a:defRPr sz="1300"/>
            </a:lvl4pPr>
            <a:lvl5pPr marL="2730581" indent="0">
              <a:buNone/>
              <a:defRPr sz="1300"/>
            </a:lvl5pPr>
            <a:lvl6pPr marL="3413227" indent="0">
              <a:buNone/>
              <a:defRPr sz="1300"/>
            </a:lvl6pPr>
            <a:lvl7pPr marL="4095872" indent="0">
              <a:buNone/>
              <a:defRPr sz="1300"/>
            </a:lvl7pPr>
            <a:lvl8pPr marL="4778517" indent="0">
              <a:buNone/>
              <a:defRPr sz="1300"/>
            </a:lvl8pPr>
            <a:lvl9pPr marL="546116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6" y="4800600"/>
            <a:ext cx="7313295" cy="56673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6" y="612775"/>
            <a:ext cx="7313295" cy="4114800"/>
          </a:xfrm>
        </p:spPr>
        <p:txBody>
          <a:bodyPr/>
          <a:lstStyle>
            <a:lvl1pPr marL="0" indent="0">
              <a:buNone/>
              <a:defRPr sz="4800"/>
            </a:lvl1pPr>
            <a:lvl2pPr marL="682645" indent="0">
              <a:buNone/>
              <a:defRPr sz="4200"/>
            </a:lvl2pPr>
            <a:lvl3pPr marL="1365291" indent="0">
              <a:buNone/>
              <a:defRPr sz="3600"/>
            </a:lvl3pPr>
            <a:lvl4pPr marL="2047936" indent="0">
              <a:buNone/>
              <a:defRPr sz="3000"/>
            </a:lvl4pPr>
            <a:lvl5pPr marL="2730581" indent="0">
              <a:buNone/>
              <a:defRPr sz="3000"/>
            </a:lvl5pPr>
            <a:lvl6pPr marL="3413227" indent="0">
              <a:buNone/>
              <a:defRPr sz="3000"/>
            </a:lvl6pPr>
            <a:lvl7pPr marL="4095872" indent="0">
              <a:buNone/>
              <a:defRPr sz="3000"/>
            </a:lvl7pPr>
            <a:lvl8pPr marL="4778517" indent="0">
              <a:buNone/>
              <a:defRPr sz="3000"/>
            </a:lvl8pPr>
            <a:lvl9pPr marL="5461163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6" y="5367338"/>
            <a:ext cx="7313295" cy="804863"/>
          </a:xfrm>
        </p:spPr>
        <p:txBody>
          <a:bodyPr/>
          <a:lstStyle>
            <a:lvl1pPr marL="0" indent="0">
              <a:buNone/>
              <a:defRPr sz="2100"/>
            </a:lvl1pPr>
            <a:lvl2pPr marL="682645" indent="0">
              <a:buNone/>
              <a:defRPr sz="1800"/>
            </a:lvl2pPr>
            <a:lvl3pPr marL="1365291" indent="0">
              <a:buNone/>
              <a:defRPr sz="1500"/>
            </a:lvl3pPr>
            <a:lvl4pPr marL="2047936" indent="0">
              <a:buNone/>
              <a:defRPr sz="1300"/>
            </a:lvl4pPr>
            <a:lvl5pPr marL="2730581" indent="0">
              <a:buNone/>
              <a:defRPr sz="1300"/>
            </a:lvl5pPr>
            <a:lvl6pPr marL="3413227" indent="0">
              <a:buNone/>
              <a:defRPr sz="1300"/>
            </a:lvl6pPr>
            <a:lvl7pPr marL="4095872" indent="0">
              <a:buNone/>
              <a:defRPr sz="1300"/>
            </a:lvl7pPr>
            <a:lvl8pPr marL="4778517" indent="0">
              <a:buNone/>
              <a:defRPr sz="1300"/>
            </a:lvl8pPr>
            <a:lvl9pPr marL="546116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0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10969943" cy="1143000"/>
          </a:xfrm>
          <a:prstGeom prst="rect">
            <a:avLst/>
          </a:prstGeom>
        </p:spPr>
        <p:txBody>
          <a:bodyPr vert="horz" lIns="136529" tIns="68265" rIns="136529" bIns="6826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136529" tIns="68265" rIns="136529" bIns="682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0"/>
            <a:ext cx="2844059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6" y="6356350"/>
            <a:ext cx="3859795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0"/>
            <a:ext cx="2844059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5291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1984" indent="-511984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9299" indent="-426653" algn="l" defTabSz="1365291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6613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89259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71904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54549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37195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19840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02485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2645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5291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7936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30581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13227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95872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78517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61163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1.e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4007135" y="1179074"/>
            <a:ext cx="5034539" cy="214210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029662" y="3471668"/>
            <a:ext cx="5012012" cy="159802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05133" y="2092592"/>
            <a:ext cx="3371324" cy="5818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80" y="1765058"/>
            <a:ext cx="1510913" cy="900321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12" y="1755755"/>
            <a:ext cx="1516285" cy="908047"/>
          </a:xfrm>
          <a:prstGeom prst="rect">
            <a:avLst/>
          </a:prstGeom>
        </p:spPr>
      </p:pic>
      <p:grpSp>
        <p:nvGrpSpPr>
          <p:cNvPr id="79" name="Group 78"/>
          <p:cNvGrpSpPr/>
          <p:nvPr/>
        </p:nvGrpSpPr>
        <p:grpSpPr>
          <a:xfrm>
            <a:off x="255699" y="199788"/>
            <a:ext cx="3400313" cy="844564"/>
            <a:chOff x="228600" y="268448"/>
            <a:chExt cx="3730305" cy="926528"/>
          </a:xfrm>
        </p:grpSpPr>
        <p:pic>
          <p:nvPicPr>
            <p:cNvPr id="140" name="Picture 1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1" y="268448"/>
              <a:ext cx="3657599" cy="481942"/>
            </a:xfrm>
            <a:prstGeom prst="rect">
              <a:avLst/>
            </a:prstGeom>
          </p:spPr>
        </p:pic>
        <p:sp>
          <p:nvSpPr>
            <p:cNvPr id="141" name="TextBox 4"/>
            <p:cNvSpPr txBox="1"/>
            <p:nvPr/>
          </p:nvSpPr>
          <p:spPr>
            <a:xfrm>
              <a:off x="228600" y="789801"/>
              <a:ext cx="3730305" cy="4051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Central Utility Plant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&amp; Associated Projects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Main Terminal Curb Expansion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SkyCenter Development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Red Side Garage/Airside D Guideway Demolition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b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Roadway Expansion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Taxiway A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 //</a:t>
              </a:r>
              <a:endParaRPr lang="en-US" sz="800" i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82" name="TextBox 57"/>
          <p:cNvSpPr txBox="1"/>
          <p:nvPr/>
        </p:nvSpPr>
        <p:spPr>
          <a:xfrm>
            <a:off x="7720211" y="1966679"/>
            <a:ext cx="911490" cy="323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$403.2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83" name="TextBox 58"/>
          <p:cNvSpPr txBox="1"/>
          <p:nvPr/>
        </p:nvSpPr>
        <p:spPr>
          <a:xfrm>
            <a:off x="7714842" y="2195279"/>
            <a:ext cx="92222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to Date</a:t>
            </a: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412" y="1749963"/>
            <a:ext cx="1531296" cy="917037"/>
          </a:xfrm>
          <a:prstGeom prst="rect">
            <a:avLst/>
          </a:prstGeom>
        </p:spPr>
      </p:pic>
      <p:sp>
        <p:nvSpPr>
          <p:cNvPr id="87" name="TextBox 63"/>
          <p:cNvSpPr txBox="1"/>
          <p:nvPr/>
        </p:nvSpPr>
        <p:spPr>
          <a:xfrm>
            <a:off x="4286768" y="1954903"/>
            <a:ext cx="10238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$543.8m</a:t>
            </a:r>
          </a:p>
        </p:txBody>
      </p:sp>
      <p:sp>
        <p:nvSpPr>
          <p:cNvPr id="88" name="TextBox 64"/>
          <p:cNvSpPr txBox="1"/>
          <p:nvPr/>
        </p:nvSpPr>
        <p:spPr>
          <a:xfrm>
            <a:off x="4343749" y="2182996"/>
            <a:ext cx="1023802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budgeted  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113819" y="3470097"/>
            <a:ext cx="1065355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96" name="Rectangle 95"/>
          <p:cNvSpPr/>
          <p:nvPr/>
        </p:nvSpPr>
        <p:spPr>
          <a:xfrm>
            <a:off x="4175195" y="3350568"/>
            <a:ext cx="1065356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W/MBE/DBE Report</a:t>
            </a:r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1257" y="5187579"/>
            <a:ext cx="8770417" cy="119396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443863" y="5106592"/>
            <a:ext cx="564696" cy="1963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04" name="Rectangle 103"/>
          <p:cNvSpPr/>
          <p:nvPr/>
        </p:nvSpPr>
        <p:spPr>
          <a:xfrm>
            <a:off x="497441" y="5088361"/>
            <a:ext cx="526747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Schedule</a:t>
            </a:r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71256" y="1183791"/>
            <a:ext cx="3657600" cy="388590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05133" y="1088585"/>
            <a:ext cx="850552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08" name="Rectangle 107"/>
          <p:cNvSpPr/>
          <p:nvPr/>
        </p:nvSpPr>
        <p:spPr>
          <a:xfrm>
            <a:off x="460275" y="1068176"/>
            <a:ext cx="850554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Labor Summary</a:t>
            </a:r>
            <a:endParaRPr lang="en-US" sz="900" dirty="0">
              <a:solidFill>
                <a:schemeClr val="accent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127762" y="5069696"/>
            <a:ext cx="176335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9714" y="6398512"/>
            <a:ext cx="57216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74006" y="5069695"/>
            <a:ext cx="86970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9"/>
          <p:cNvSpPr txBox="1"/>
          <p:nvPr/>
        </p:nvSpPr>
        <p:spPr>
          <a:xfrm>
            <a:off x="180791" y="6497696"/>
            <a:ext cx="358319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i="1" dirty="0">
                <a:solidFill>
                  <a:schemeClr val="bg1">
                    <a:lumMod val="65000"/>
                  </a:schemeClr>
                </a:solidFill>
              </a:rPr>
              <a:t>Reporting Period: September 2017 through </a:t>
            </a:r>
            <a:r>
              <a:rPr lang="en-US" sz="800" i="1" dirty="0" smtClean="0">
                <a:solidFill>
                  <a:schemeClr val="bg1">
                    <a:lumMod val="65000"/>
                  </a:schemeClr>
                </a:solidFill>
              </a:rPr>
              <a:t>December</a:t>
            </a:r>
            <a:r>
              <a:rPr lang="en-US" sz="8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i="1" dirty="0">
                <a:solidFill>
                  <a:schemeClr val="bg1">
                    <a:lumMod val="65000"/>
                  </a:schemeClr>
                </a:solidFill>
              </a:rPr>
              <a:t>2021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3" name="Picture 112" descr="D:\File Repository\00FILES-PROJ\Dashboard\cloc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88" y="2034141"/>
            <a:ext cx="770624" cy="77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Rectangle 113"/>
          <p:cNvSpPr/>
          <p:nvPr/>
        </p:nvSpPr>
        <p:spPr>
          <a:xfrm>
            <a:off x="405133" y="1404439"/>
            <a:ext cx="3371324" cy="5818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5" name="Picture 114" descr="D:\File Repository\00FILES-PROJ\Dashboard\check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7296">
            <a:off x="571833" y="1387511"/>
            <a:ext cx="587954" cy="58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Box 120"/>
          <p:cNvSpPr txBox="1"/>
          <p:nvPr/>
        </p:nvSpPr>
        <p:spPr>
          <a:xfrm>
            <a:off x="1298808" y="1695168"/>
            <a:ext cx="2009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program headcount</a:t>
            </a:r>
          </a:p>
        </p:txBody>
      </p:sp>
      <p:sp>
        <p:nvSpPr>
          <p:cNvPr id="118" name="TextBox 127"/>
          <p:cNvSpPr txBox="1"/>
          <p:nvPr/>
        </p:nvSpPr>
        <p:spPr>
          <a:xfrm>
            <a:off x="1254564" y="2361479"/>
            <a:ext cx="1563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hours worked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05132" y="2776039"/>
            <a:ext cx="3371325" cy="5818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TextBox 131"/>
          <p:cNvSpPr txBox="1"/>
          <p:nvPr/>
        </p:nvSpPr>
        <p:spPr>
          <a:xfrm>
            <a:off x="1298808" y="3066768"/>
            <a:ext cx="1701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time equivalents</a:t>
            </a:r>
          </a:p>
        </p:txBody>
      </p:sp>
      <p:pic>
        <p:nvPicPr>
          <p:cNvPr id="124" name="Picture 123" descr="D:\File Repository\00FILES-PROJ\Dashboard\worker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35" y="2715338"/>
            <a:ext cx="638421" cy="7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Rectangle 129"/>
          <p:cNvSpPr/>
          <p:nvPr/>
        </p:nvSpPr>
        <p:spPr>
          <a:xfrm>
            <a:off x="4095643" y="1025719"/>
            <a:ext cx="1672893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099123" y="1062362"/>
            <a:ext cx="1813958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Program Budget and Cost Report *</a:t>
            </a:r>
            <a:endParaRPr lang="en-US" sz="900" dirty="0">
              <a:solidFill>
                <a:schemeClr val="accent1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4089480" y="3334336"/>
            <a:ext cx="176335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" name="Object 1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542940"/>
              </p:ext>
            </p:extLst>
          </p:nvPr>
        </p:nvGraphicFramePr>
        <p:xfrm>
          <a:off x="460275" y="3522149"/>
          <a:ext cx="3376539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3" name="Worksheet" r:id="rId10" imgW="3333737" imgH="1466816" progId="Excel.Sheet.12">
                  <p:embed/>
                </p:oleObj>
              </mc:Choice>
              <mc:Fallback>
                <p:oleObj name="Worksheet" r:id="rId10" imgW="3333737" imgH="146681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75" y="3522149"/>
                        <a:ext cx="3376539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5" name="Straight Connector 124"/>
          <p:cNvCxnSpPr/>
          <p:nvPr/>
        </p:nvCxnSpPr>
        <p:spPr>
          <a:xfrm>
            <a:off x="14142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3286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3192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386" y="243624"/>
            <a:ext cx="1153775" cy="472654"/>
          </a:xfrm>
          <a:prstGeom prst="rect">
            <a:avLst/>
          </a:prstGeom>
        </p:spPr>
      </p:pic>
      <p:sp>
        <p:nvSpPr>
          <p:cNvPr id="66" name="TextBox 121"/>
          <p:cNvSpPr txBox="1"/>
          <p:nvPr/>
        </p:nvSpPr>
        <p:spPr>
          <a:xfrm>
            <a:off x="1298808" y="1379140"/>
            <a:ext cx="915635" cy="86177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8,393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  <a:p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</p:txBody>
      </p:sp>
      <p:sp>
        <p:nvSpPr>
          <p:cNvPr id="67" name="TextBox 128"/>
          <p:cNvSpPr txBox="1"/>
          <p:nvPr/>
        </p:nvSpPr>
        <p:spPr>
          <a:xfrm>
            <a:off x="1214349" y="2045451"/>
            <a:ext cx="152726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1,979,236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  <a:p>
            <a:pPr algn="r"/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</p:txBody>
      </p:sp>
      <p:sp>
        <p:nvSpPr>
          <p:cNvPr id="68" name="TextBox 132"/>
          <p:cNvSpPr txBox="1"/>
          <p:nvPr/>
        </p:nvSpPr>
        <p:spPr>
          <a:xfrm>
            <a:off x="1298808" y="2750740"/>
            <a:ext cx="670376" cy="4770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952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  <a:cs typeface="Calibri"/>
            </a:endParaRPr>
          </a:p>
        </p:txBody>
      </p:sp>
      <p:sp>
        <p:nvSpPr>
          <p:cNvPr id="117" name="TextBox 60"/>
          <p:cNvSpPr txBox="1"/>
          <p:nvPr/>
        </p:nvSpPr>
        <p:spPr>
          <a:xfrm>
            <a:off x="6018985" y="1973445"/>
            <a:ext cx="917633" cy="323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$482.3m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19" name="TextBox 61"/>
          <p:cNvSpPr txBox="1"/>
          <p:nvPr/>
        </p:nvSpPr>
        <p:spPr>
          <a:xfrm>
            <a:off x="6024358" y="2202045"/>
            <a:ext cx="917632" cy="19973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00"/>
              </a:lnSpc>
            </a:pPr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Committed Cost</a:t>
            </a:r>
          </a:p>
        </p:txBody>
      </p:sp>
      <p:pic>
        <p:nvPicPr>
          <p:cNvPr id="123" name="Picture 1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211" y="3826877"/>
            <a:ext cx="1510913" cy="900321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43" y="3817574"/>
            <a:ext cx="1516285" cy="908047"/>
          </a:xfrm>
          <a:prstGeom prst="rect">
            <a:avLst/>
          </a:prstGeom>
        </p:spPr>
      </p:pic>
      <p:sp>
        <p:nvSpPr>
          <p:cNvPr id="137" name="TextBox 57"/>
          <p:cNvSpPr txBox="1"/>
          <p:nvPr/>
        </p:nvSpPr>
        <p:spPr>
          <a:xfrm>
            <a:off x="7751942" y="4028498"/>
            <a:ext cx="9114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$63.3m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38" name="TextBox 58"/>
          <p:cNvSpPr txBox="1"/>
          <p:nvPr/>
        </p:nvSpPr>
        <p:spPr>
          <a:xfrm>
            <a:off x="7746573" y="4257098"/>
            <a:ext cx="92222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to Date</a:t>
            </a:r>
          </a:p>
        </p:txBody>
      </p:sp>
      <p:pic>
        <p:nvPicPr>
          <p:cNvPr id="142" name="Picture 1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143" y="3811782"/>
            <a:ext cx="1531296" cy="917037"/>
          </a:xfrm>
          <a:prstGeom prst="rect">
            <a:avLst/>
          </a:prstGeom>
        </p:spPr>
      </p:pic>
      <p:sp>
        <p:nvSpPr>
          <p:cNvPr id="144" name="TextBox 63"/>
          <p:cNvSpPr txBox="1"/>
          <p:nvPr/>
        </p:nvSpPr>
        <p:spPr>
          <a:xfrm>
            <a:off x="4318499" y="4016722"/>
            <a:ext cx="10238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$74.7m</a:t>
            </a:r>
          </a:p>
        </p:txBody>
      </p:sp>
      <p:sp>
        <p:nvSpPr>
          <p:cNvPr id="145" name="TextBox 64"/>
          <p:cNvSpPr txBox="1"/>
          <p:nvPr/>
        </p:nvSpPr>
        <p:spPr>
          <a:xfrm>
            <a:off x="4375480" y="4244815"/>
            <a:ext cx="1023802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Projected  </a:t>
            </a:r>
          </a:p>
        </p:txBody>
      </p:sp>
      <p:sp>
        <p:nvSpPr>
          <p:cNvPr id="146" name="TextBox 60"/>
          <p:cNvSpPr txBox="1"/>
          <p:nvPr/>
        </p:nvSpPr>
        <p:spPr>
          <a:xfrm>
            <a:off x="6050716" y="4035264"/>
            <a:ext cx="9176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$73.5m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47" name="TextBox 61"/>
          <p:cNvSpPr txBox="1"/>
          <p:nvPr/>
        </p:nvSpPr>
        <p:spPr>
          <a:xfrm>
            <a:off x="6056089" y="4263864"/>
            <a:ext cx="917632" cy="19973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00"/>
              </a:lnSpc>
            </a:pPr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Committed Cost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9045" y="147866"/>
            <a:ext cx="192350" cy="2262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1417486" y="117899"/>
            <a:ext cx="62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E8A5D9F1-C3DD-46B2-A500-522B660E2A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4565" y="5382911"/>
            <a:ext cx="8699720" cy="828229"/>
          </a:xfrm>
          <a:prstGeom prst="rect">
            <a:avLst/>
          </a:prstGeom>
        </p:spPr>
      </p:pic>
      <p:cxnSp>
        <p:nvCxnSpPr>
          <p:cNvPr id="69" name="Straight Connector 68"/>
          <p:cNvCxnSpPr>
            <a:cxnSpLocks/>
          </p:cNvCxnSpPr>
          <p:nvPr/>
        </p:nvCxnSpPr>
        <p:spPr>
          <a:xfrm>
            <a:off x="5419867" y="5735681"/>
            <a:ext cx="0" cy="4278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645587" y="5869035"/>
            <a:ext cx="2162825" cy="805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625311" y="6079498"/>
            <a:ext cx="2500113" cy="654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5138732" y="6079499"/>
            <a:ext cx="3241679" cy="65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PA/HCAA">
      <a:dk1>
        <a:sysClr val="windowText" lastClr="000000"/>
      </a:dk1>
      <a:lt1>
        <a:sysClr val="window" lastClr="FFFFFF"/>
      </a:lt1>
      <a:dk2>
        <a:srgbClr val="003DA5"/>
      </a:dk2>
      <a:lt2>
        <a:srgbClr val="898D8D"/>
      </a:lt2>
      <a:accent1>
        <a:srgbClr val="167EC4"/>
      </a:accent1>
      <a:accent2>
        <a:srgbClr val="D50032"/>
      </a:accent2>
      <a:accent3>
        <a:srgbClr val="E87722"/>
      </a:accent3>
      <a:accent4>
        <a:srgbClr val="82C341"/>
      </a:accent4>
      <a:accent5>
        <a:srgbClr val="FFCD00"/>
      </a:accent5>
      <a:accent6>
        <a:srgbClr val="00A5B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3396D00DE25D4BBF38C06D4749893A" ma:contentTypeVersion="26" ma:contentTypeDescription="Create a new document." ma:contentTypeScope="" ma:versionID="e55dacbdb6a86c989ca41773131f5b15">
  <xsd:schema xmlns:xsd="http://www.w3.org/2001/XMLSchema" xmlns:xs="http://www.w3.org/2001/XMLSchema" xmlns:p="http://schemas.microsoft.com/office/2006/metadata/properties" xmlns:ns1="http://schemas.microsoft.com/sharepoint/v3" xmlns:ns2="2dc078ef-89b8-4080-95ae-13a3a4e86e1f" xmlns:ns3="9daaa1a8-e78e-4def-9290-0db17bfff6fb" targetNamespace="http://schemas.microsoft.com/office/2006/metadata/properties" ma:root="true" ma:fieldsID="92b949b36e49212585d4e0489b36a004" ns1:_="" ns2:_="" ns3:_="">
    <xsd:import namespace="http://schemas.microsoft.com/sharepoint/v3"/>
    <xsd:import namespace="2dc078ef-89b8-4080-95ae-13a3a4e86e1f"/>
    <xsd:import namespace="9daaa1a8-e78e-4def-9290-0db17bfff6f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078ef-89b8-4080-95ae-13a3a4e86e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aa1a8-e78e-4def-9290-0db17bfff6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3B19D9D-0A82-4FE3-A9B9-014F69B77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F1146A-DC88-4FA2-AA66-5A6487913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dc078ef-89b8-4080-95ae-13a3a4e86e1f"/>
    <ds:schemaRef ds:uri="9daaa1a8-e78e-4def-9290-0db17bfff6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A82C3A-0AF6-4B7D-B233-FD4F0DDB4971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9daaa1a8-e78e-4def-9290-0db17bfff6fb"/>
    <ds:schemaRef ds:uri="2dc078ef-89b8-4080-95ae-13a3a4e86e1f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7836</TotalTime>
  <Words>86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Worksheet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Edwards</dc:creator>
  <cp:lastModifiedBy>Kellie D. Hall</cp:lastModifiedBy>
  <cp:revision>550</cp:revision>
  <cp:lastPrinted>2017-10-04T18:36:45Z</cp:lastPrinted>
  <dcterms:created xsi:type="dcterms:W3CDTF">2015-03-03T19:00:09Z</dcterms:created>
  <dcterms:modified xsi:type="dcterms:W3CDTF">2022-02-28T12:16:23Z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0x010100483396D00DE25D4BBF38C06D4749893A</vt:lpwstr>
  </property>
</Properties>
</file>